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59" r:id="rId4"/>
    <p:sldId id="258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1498" y="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customXml" Target="../customXml/item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customXml" Target="../customXml/item2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customXml" Target="../customXml/item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Z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961B8BE-3052-40CE-885C-CE31E316068C}" type="datetimeFigureOut">
              <a:rPr lang="en-ZA" smtClean="0"/>
              <a:t>2024/06/26</a:t>
            </a:fld>
            <a:endParaRPr lang="en-Z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Z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0DBE259-6C8D-40EE-B294-EEF77C46F376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9630073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0DBE259-6C8D-40EE-B294-EEF77C46F376}" type="slidenum">
              <a:rPr lang="en-ZA" smtClean="0"/>
              <a:t>7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9805785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D4672-13DC-43E9-80AF-7BF08803A8E0}" type="datetimeFigureOut">
              <a:rPr lang="en-ZA" smtClean="0"/>
              <a:t>2024/06/26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FB4BA0-7650-4311-AB16-FED42EE06A31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6897040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D4672-13DC-43E9-80AF-7BF08803A8E0}" type="datetimeFigureOut">
              <a:rPr lang="en-ZA" smtClean="0"/>
              <a:t>2024/06/26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FB4BA0-7650-4311-AB16-FED42EE06A31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5902227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D4672-13DC-43E9-80AF-7BF08803A8E0}" type="datetimeFigureOut">
              <a:rPr lang="en-ZA" smtClean="0"/>
              <a:t>2024/06/26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FB4BA0-7650-4311-AB16-FED42EE06A31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2123050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D4672-13DC-43E9-80AF-7BF08803A8E0}" type="datetimeFigureOut">
              <a:rPr lang="en-ZA" smtClean="0"/>
              <a:t>2024/06/26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FB4BA0-7650-4311-AB16-FED42EE06A31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128211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D4672-13DC-43E9-80AF-7BF08803A8E0}" type="datetimeFigureOut">
              <a:rPr lang="en-ZA" smtClean="0"/>
              <a:t>2024/06/26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FB4BA0-7650-4311-AB16-FED42EE06A31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4425690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D4672-13DC-43E9-80AF-7BF08803A8E0}" type="datetimeFigureOut">
              <a:rPr lang="en-ZA" smtClean="0"/>
              <a:t>2024/06/26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FB4BA0-7650-4311-AB16-FED42EE06A31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2232399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D4672-13DC-43E9-80AF-7BF08803A8E0}" type="datetimeFigureOut">
              <a:rPr lang="en-ZA" smtClean="0"/>
              <a:t>2024/06/26</a:t>
            </a:fld>
            <a:endParaRPr lang="en-Z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FB4BA0-7650-4311-AB16-FED42EE06A31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5614801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D4672-13DC-43E9-80AF-7BF08803A8E0}" type="datetimeFigureOut">
              <a:rPr lang="en-ZA" smtClean="0"/>
              <a:t>2024/06/26</a:t>
            </a:fld>
            <a:endParaRPr lang="en-Z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FB4BA0-7650-4311-AB16-FED42EE06A31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7272185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D4672-13DC-43E9-80AF-7BF08803A8E0}" type="datetimeFigureOut">
              <a:rPr lang="en-ZA" smtClean="0"/>
              <a:t>2024/06/26</a:t>
            </a:fld>
            <a:endParaRPr lang="en-Z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FB4BA0-7650-4311-AB16-FED42EE06A31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2196062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D4672-13DC-43E9-80AF-7BF08803A8E0}" type="datetimeFigureOut">
              <a:rPr lang="en-ZA" smtClean="0"/>
              <a:t>2024/06/26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FB4BA0-7650-4311-AB16-FED42EE06A31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4887816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Z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D4672-13DC-43E9-80AF-7BF08803A8E0}" type="datetimeFigureOut">
              <a:rPr lang="en-ZA" smtClean="0"/>
              <a:t>2024/06/26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FB4BA0-7650-4311-AB16-FED42EE06A31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1297763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8D4672-13DC-43E9-80AF-7BF08803A8E0}" type="datetimeFigureOut">
              <a:rPr lang="en-ZA" smtClean="0"/>
              <a:t>2024/06/26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FB4BA0-7650-4311-AB16-FED42EE06A31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40495835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ZA" b="1" dirty="0"/>
              <a:t>DOCUMENTS REQUIRED ON CLAIMS</a:t>
            </a:r>
          </a:p>
        </p:txBody>
      </p:sp>
      <p:pic>
        <p:nvPicPr>
          <p:cNvPr id="5" name="Picture 4" descr="Description: Description: Description: Description: Description: OM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1392" y="4797152"/>
            <a:ext cx="3384376" cy="72199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3856548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 dir="r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b="1" dirty="0"/>
              <a:t>Motor Claims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ZA" dirty="0"/>
              <a:t>Completed  motor accident claim form.</a:t>
            </a:r>
          </a:p>
          <a:p>
            <a:r>
              <a:rPr lang="en-ZA" dirty="0"/>
              <a:t>Drivers license</a:t>
            </a:r>
          </a:p>
          <a:p>
            <a:r>
              <a:rPr lang="en-ZA" dirty="0"/>
              <a:t>3x Quotations</a:t>
            </a:r>
          </a:p>
          <a:p>
            <a:r>
              <a:rPr lang="en-ZA" dirty="0"/>
              <a:t>Police report/declaration (compulsory)</a:t>
            </a:r>
          </a:p>
          <a:p>
            <a:r>
              <a:rPr lang="en-ZA" dirty="0"/>
              <a:t>Photos of the damages</a:t>
            </a:r>
          </a:p>
          <a:p>
            <a:pPr marL="0" indent="0">
              <a:buNone/>
            </a:pPr>
            <a:endParaRPr lang="en-ZA" dirty="0"/>
          </a:p>
          <a:p>
            <a:pPr marL="0" indent="0">
              <a:buNone/>
            </a:pPr>
            <a:endParaRPr lang="en-ZA" dirty="0"/>
          </a:p>
        </p:txBody>
      </p:sp>
      <p:pic>
        <p:nvPicPr>
          <p:cNvPr id="4" name="Picture 3" descr="Description: Description: Description: Description: Description: OM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304" y="6496050"/>
            <a:ext cx="1724025" cy="3619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592219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b="1" dirty="0"/>
              <a:t>Windscreen claims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ZA" dirty="0"/>
              <a:t>Completed glass claim form</a:t>
            </a:r>
          </a:p>
          <a:p>
            <a:r>
              <a:rPr lang="en-ZA" dirty="0"/>
              <a:t>2x Quotations</a:t>
            </a:r>
          </a:p>
          <a:p>
            <a:r>
              <a:rPr lang="en-ZA" dirty="0"/>
              <a:t>Drivers license</a:t>
            </a:r>
          </a:p>
        </p:txBody>
      </p:sp>
      <p:pic>
        <p:nvPicPr>
          <p:cNvPr id="4" name="Picture 3" descr="Description: Description: Description: Description: Description: OM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19975" y="6381328"/>
            <a:ext cx="1724025" cy="3619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4659427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b="1" dirty="0"/>
              <a:t>Non-Motor Claims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ZA" dirty="0"/>
              <a:t>Completed property damage claim form</a:t>
            </a:r>
          </a:p>
          <a:p>
            <a:r>
              <a:rPr lang="en-ZA" dirty="0"/>
              <a:t>Damage report (if applicable)</a:t>
            </a:r>
          </a:p>
          <a:p>
            <a:r>
              <a:rPr lang="en-ZA" dirty="0"/>
              <a:t>Police reference number (if applicable)</a:t>
            </a:r>
          </a:p>
          <a:p>
            <a:r>
              <a:rPr lang="en-ZA" dirty="0"/>
              <a:t>Black listing certificate (if applicable)</a:t>
            </a:r>
          </a:p>
          <a:p>
            <a:r>
              <a:rPr lang="en-ZA" dirty="0"/>
              <a:t>Quotations</a:t>
            </a:r>
          </a:p>
          <a:p>
            <a:r>
              <a:rPr lang="en-ZA" dirty="0"/>
              <a:t>Serial number of geyser( for geyser claims)</a:t>
            </a:r>
          </a:p>
          <a:p>
            <a:r>
              <a:rPr lang="en-ZA" dirty="0"/>
              <a:t>Photos of  damaged geyser (for geyser claims)</a:t>
            </a:r>
          </a:p>
          <a:p>
            <a:r>
              <a:rPr lang="en-ZA" dirty="0"/>
              <a:t>Proof of violent and forcible entry (</a:t>
            </a:r>
            <a:r>
              <a:rPr lang="en-ZA"/>
              <a:t>if applicable)</a:t>
            </a:r>
            <a:endParaRPr lang="en-ZA" dirty="0"/>
          </a:p>
          <a:p>
            <a:pPr marL="0" indent="0">
              <a:buNone/>
            </a:pPr>
            <a:endParaRPr lang="en-ZA" dirty="0"/>
          </a:p>
        </p:txBody>
      </p:sp>
      <p:pic>
        <p:nvPicPr>
          <p:cNvPr id="5" name="Picture 4" descr="Description: Description: Description: Description: Description: OM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19974" y="6496050"/>
            <a:ext cx="1724025" cy="3619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0828792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ZA" b="1" dirty="0"/>
              <a:t>Motor liability claims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ZA" dirty="0"/>
              <a:t>Police report</a:t>
            </a:r>
          </a:p>
          <a:p>
            <a:r>
              <a:rPr lang="en-ZA" dirty="0"/>
              <a:t>Identity documents of owner of vehicle</a:t>
            </a:r>
          </a:p>
          <a:p>
            <a:r>
              <a:rPr lang="en-ZA" dirty="0"/>
              <a:t>Copy of registration certificate of vehicle</a:t>
            </a:r>
          </a:p>
          <a:p>
            <a:r>
              <a:rPr lang="en-ZA" dirty="0"/>
              <a:t>Drivers license of third party vehicle</a:t>
            </a:r>
          </a:p>
          <a:p>
            <a:r>
              <a:rPr lang="en-ZA" dirty="0"/>
              <a:t>2x Quotations</a:t>
            </a:r>
          </a:p>
          <a:p>
            <a:r>
              <a:rPr lang="en-ZA" dirty="0"/>
              <a:t>No claims letter from insurer (if insured) or affidavit of non-insurance (if not insured)</a:t>
            </a:r>
          </a:p>
          <a:p>
            <a:r>
              <a:rPr lang="en-ZA" dirty="0"/>
              <a:t>Bank confirmation letter</a:t>
            </a:r>
          </a:p>
          <a:p>
            <a:endParaRPr lang="en-ZA" dirty="0"/>
          </a:p>
        </p:txBody>
      </p:sp>
      <p:pic>
        <p:nvPicPr>
          <p:cNvPr id="4" name="Picture 3" descr="Description: Description: Description: Description: Description: OM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19974" y="6496050"/>
            <a:ext cx="1724025" cy="3619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9938978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b="1" dirty="0"/>
              <a:t>Non-Motor liability claims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ZA" dirty="0"/>
              <a:t>Letter of demand explaining why they are holding our insured liable</a:t>
            </a:r>
          </a:p>
          <a:p>
            <a:r>
              <a:rPr lang="en-ZA" dirty="0"/>
              <a:t>Letter from insurance explaining how the loss occurred </a:t>
            </a:r>
          </a:p>
          <a:p>
            <a:r>
              <a:rPr lang="en-ZA" dirty="0"/>
              <a:t>Quotations</a:t>
            </a:r>
          </a:p>
          <a:p>
            <a:r>
              <a:rPr lang="en-ZA" dirty="0"/>
              <a:t>Completed public liability claim form</a:t>
            </a:r>
          </a:p>
          <a:p>
            <a:endParaRPr lang="en-ZA" dirty="0"/>
          </a:p>
          <a:p>
            <a:pPr marL="0" indent="0">
              <a:buNone/>
            </a:pPr>
            <a:endParaRPr lang="en-ZA" dirty="0">
              <a:latin typeface="+mj-lt"/>
            </a:endParaRPr>
          </a:p>
          <a:p>
            <a:endParaRPr lang="en-ZA" dirty="0"/>
          </a:p>
          <a:p>
            <a:endParaRPr lang="en-ZA" dirty="0"/>
          </a:p>
        </p:txBody>
      </p:sp>
      <p:pic>
        <p:nvPicPr>
          <p:cNvPr id="4" name="Picture 3" descr="Description: Description: Description: Description: Description: OM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19975" y="6496050"/>
            <a:ext cx="1724025" cy="3619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0461534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E0FB35-5737-4387-8101-4E10BC9715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Payments</a:t>
            </a:r>
            <a:endParaRPr lang="en-NA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9E9A8F-0195-414F-979B-FBF91C2EAF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9552" y="1340768"/>
            <a:ext cx="8229600" cy="4525963"/>
          </a:xfrm>
        </p:spPr>
        <p:txBody>
          <a:bodyPr/>
          <a:lstStyle/>
          <a:p>
            <a:r>
              <a:rPr lang="en-US" dirty="0"/>
              <a:t>A bank confirmation letter not older than 3 months if preferred banking details differ from debit order account or for cash policies.</a:t>
            </a:r>
          </a:p>
          <a:p>
            <a:r>
              <a:rPr lang="en-US" dirty="0"/>
              <a:t>Salvage should be submitted to OMSIC before any payment may can be done (OMSIC only picks up large salvage items)</a:t>
            </a:r>
            <a:endParaRPr lang="en-NA" dirty="0"/>
          </a:p>
        </p:txBody>
      </p:sp>
    </p:spTree>
    <p:extLst>
      <p:ext uri="{BB962C8B-B14F-4D97-AF65-F5344CB8AC3E}">
        <p14:creationId xmlns:p14="http://schemas.microsoft.com/office/powerpoint/2010/main" val="12240136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FFC9BF5F8F3F443AA34E27BC53C5733" ma:contentTypeVersion="14" ma:contentTypeDescription="Create a new document." ma:contentTypeScope="" ma:versionID="c07474050c25de141598dc4769d9b0fb">
  <xsd:schema xmlns:xsd="http://www.w3.org/2001/XMLSchema" xmlns:xs="http://www.w3.org/2001/XMLSchema" xmlns:p="http://schemas.microsoft.com/office/2006/metadata/properties" xmlns:ns2="ab7aa202-aa56-4acf-b76d-c2557ebdbdb5" xmlns:ns3="e66fbdd0-a861-48c0-b2a4-f8723b86074d" targetNamespace="http://schemas.microsoft.com/office/2006/metadata/properties" ma:root="true" ma:fieldsID="f6a0cec1578536941e22680365fbe78f" ns2:_="" ns3:_="">
    <xsd:import namespace="ab7aa202-aa56-4acf-b76d-c2557ebdbdb5"/>
    <xsd:import namespace="e66fbdd0-a861-48c0-b2a4-f8723b86074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b7aa202-aa56-4acf-b76d-c2557ebdbdb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765548fe-7e2f-4574-bbf1-ecb034c8aaa8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bjectDetectorVersions" ma:index="2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1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66fbdd0-a861-48c0-b2a4-f8723b86074d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9635a9f1-2207-4505-9fb4-7bba36c86cbd}" ma:internalName="TaxCatchAll" ma:showField="CatchAllData" ma:web="e66fbdd0-a861-48c0-b2a4-f8723b86074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e66fbdd0-a861-48c0-b2a4-f8723b86074d" xsi:nil="true"/>
    <lcf76f155ced4ddcb4097134ff3c332f xmlns="ab7aa202-aa56-4acf-b76d-c2557ebdbdb5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2B592C7D-352F-45C0-9397-C222F3C21C32}"/>
</file>

<file path=customXml/itemProps2.xml><?xml version="1.0" encoding="utf-8"?>
<ds:datastoreItem xmlns:ds="http://schemas.openxmlformats.org/officeDocument/2006/customXml" ds:itemID="{409741B0-C16C-461A-919E-F82DF07A9DD5}"/>
</file>

<file path=customXml/itemProps3.xml><?xml version="1.0" encoding="utf-8"?>
<ds:datastoreItem xmlns:ds="http://schemas.openxmlformats.org/officeDocument/2006/customXml" ds:itemID="{E880C545-9519-4FBA-B841-5A3AAB87AE57}"/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994</TotalTime>
  <Words>214</Words>
  <Application>Microsoft Office PowerPoint</Application>
  <PresentationFormat>On-screen Show (4:3)</PresentationFormat>
  <Paragraphs>39</Paragraphs>
  <Slides>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DOCUMENTS REQUIRED ON CLAIMS</vt:lpstr>
      <vt:lpstr>Motor Claims</vt:lpstr>
      <vt:lpstr>Windscreen claims</vt:lpstr>
      <vt:lpstr>Non-Motor Claims</vt:lpstr>
      <vt:lpstr>Motor liability claims</vt:lpstr>
      <vt:lpstr>Non-Motor liability claims</vt:lpstr>
      <vt:lpstr>Payments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DOCUMENTS REQUIRED ON CLAIMS</dc:title>
  <dc:creator>Karipata Oscarline</dc:creator>
  <cp:lastModifiedBy>Monika Aihonya</cp:lastModifiedBy>
  <cp:revision>16</cp:revision>
  <dcterms:created xsi:type="dcterms:W3CDTF">2018-04-03T14:24:01Z</dcterms:created>
  <dcterms:modified xsi:type="dcterms:W3CDTF">2024-06-26T13:18:00Z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0x010100EFFC9BF5F8F3F443AA34E27BC53C5733</vt:lpwstr>
  </property>
</Properties>
</file>