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1B8BE-3052-40CE-885C-CE31E316068C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DBE259-6C8D-40EE-B294-EEF77C46F37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6300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DBE259-6C8D-40EE-B294-EEF77C46F376}" type="slidenum">
              <a:rPr lang="en-ZA" smtClean="0"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80578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89704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90222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12305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2821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42569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3239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61480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27218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1960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88781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977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D4672-13DC-43E9-80AF-7BF08803A8E0}" type="datetimeFigureOut">
              <a:rPr lang="en-ZA" smtClean="0"/>
              <a:t>2024/06/12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FB4BA0-7650-4311-AB16-FED42EE06A31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4958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b="1" dirty="0"/>
              <a:t>DOCUMENTS REQUIRED ON CLAIMS</a:t>
            </a:r>
          </a:p>
        </p:txBody>
      </p:sp>
      <p:pic>
        <p:nvPicPr>
          <p:cNvPr id="5" name="Picture 4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392" y="4797152"/>
            <a:ext cx="3384376" cy="7219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5654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 dir="r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Motor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Completed  motor accident claim form.</a:t>
            </a:r>
          </a:p>
          <a:p>
            <a:r>
              <a:rPr lang="en-ZA" dirty="0"/>
              <a:t>Drivers license</a:t>
            </a:r>
          </a:p>
          <a:p>
            <a:r>
              <a:rPr lang="en-ZA" dirty="0"/>
              <a:t>3x Quotations</a:t>
            </a:r>
          </a:p>
          <a:p>
            <a:r>
              <a:rPr lang="en-ZA" dirty="0"/>
              <a:t>Police report/declaration (compulsory)</a:t>
            </a:r>
          </a:p>
          <a:p>
            <a:r>
              <a:rPr lang="en-ZA" dirty="0"/>
              <a:t>Photos of the damages</a:t>
            </a:r>
          </a:p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pic>
        <p:nvPicPr>
          <p:cNvPr id="4" name="Picture 3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496050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22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Windscreen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Completed glass claim form</a:t>
            </a:r>
          </a:p>
          <a:p>
            <a:r>
              <a:rPr lang="en-ZA" dirty="0"/>
              <a:t>2x Quotations</a:t>
            </a:r>
          </a:p>
          <a:p>
            <a:r>
              <a:rPr lang="en-ZA" dirty="0"/>
              <a:t>Drivers license</a:t>
            </a:r>
          </a:p>
        </p:txBody>
      </p:sp>
      <p:pic>
        <p:nvPicPr>
          <p:cNvPr id="4" name="Picture 3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6381328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594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Non-Motor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A" dirty="0"/>
              <a:t>Completed property damage claim form</a:t>
            </a:r>
          </a:p>
          <a:p>
            <a:r>
              <a:rPr lang="en-ZA" dirty="0"/>
              <a:t>Damage report (if applicable)</a:t>
            </a:r>
          </a:p>
          <a:p>
            <a:r>
              <a:rPr lang="en-ZA" dirty="0"/>
              <a:t>Police reference number (if applicable)</a:t>
            </a:r>
          </a:p>
          <a:p>
            <a:r>
              <a:rPr lang="en-ZA" dirty="0"/>
              <a:t>Black listing certificate (if applicable)</a:t>
            </a:r>
          </a:p>
          <a:p>
            <a:r>
              <a:rPr lang="en-ZA" dirty="0"/>
              <a:t>Quotations</a:t>
            </a:r>
          </a:p>
          <a:p>
            <a:r>
              <a:rPr lang="en-ZA" dirty="0"/>
              <a:t>Serial number of geyser( for geyser claims)</a:t>
            </a:r>
          </a:p>
          <a:p>
            <a:r>
              <a:rPr lang="en-ZA" dirty="0"/>
              <a:t>Photos of  damaged geyser (for geyser claims)</a:t>
            </a:r>
          </a:p>
          <a:p>
            <a:r>
              <a:rPr lang="en-ZA" dirty="0"/>
              <a:t>Proof of violent and forcible entry (</a:t>
            </a:r>
            <a:r>
              <a:rPr lang="en-ZA"/>
              <a:t>if applicable)</a:t>
            </a:r>
            <a:endParaRPr lang="en-ZA" dirty="0"/>
          </a:p>
          <a:p>
            <a:pPr marL="0" indent="0">
              <a:buNone/>
            </a:pPr>
            <a:endParaRPr lang="en-ZA" dirty="0"/>
          </a:p>
        </p:txBody>
      </p:sp>
      <p:pic>
        <p:nvPicPr>
          <p:cNvPr id="5" name="Picture 4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4" y="6496050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2879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ZA" b="1" dirty="0"/>
              <a:t>Motor liability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A" dirty="0"/>
              <a:t>Police report</a:t>
            </a:r>
          </a:p>
          <a:p>
            <a:r>
              <a:rPr lang="en-ZA" dirty="0"/>
              <a:t>Identity documents of owner of vehicle</a:t>
            </a:r>
          </a:p>
          <a:p>
            <a:r>
              <a:rPr lang="en-ZA" dirty="0"/>
              <a:t>Copy of registration certificate of vehicle</a:t>
            </a:r>
          </a:p>
          <a:p>
            <a:r>
              <a:rPr lang="en-ZA" dirty="0"/>
              <a:t>Drivers license of third party vehicle</a:t>
            </a:r>
          </a:p>
          <a:p>
            <a:r>
              <a:rPr lang="en-ZA" dirty="0"/>
              <a:t>2x Quotations</a:t>
            </a:r>
          </a:p>
          <a:p>
            <a:r>
              <a:rPr lang="en-ZA" dirty="0"/>
              <a:t>No claims letter from insurer (if insured) or affidavit of non-insurance (if not insured)</a:t>
            </a:r>
          </a:p>
          <a:p>
            <a:r>
              <a:rPr lang="en-ZA" dirty="0"/>
              <a:t>Bank confirmation letter</a:t>
            </a:r>
          </a:p>
          <a:p>
            <a:endParaRPr lang="en-ZA" dirty="0"/>
          </a:p>
        </p:txBody>
      </p:sp>
      <p:pic>
        <p:nvPicPr>
          <p:cNvPr id="4" name="Picture 3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4" y="6496050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3897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b="1" dirty="0"/>
              <a:t>Non-Motor liability claims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Letter of demand explaining why they are holding our insured liable</a:t>
            </a:r>
          </a:p>
          <a:p>
            <a:r>
              <a:rPr lang="en-ZA" dirty="0"/>
              <a:t>Letter from insurance explaining how the loss occurred </a:t>
            </a:r>
          </a:p>
          <a:p>
            <a:r>
              <a:rPr lang="en-ZA" dirty="0"/>
              <a:t>Quotations</a:t>
            </a:r>
          </a:p>
          <a:p>
            <a:r>
              <a:rPr lang="en-ZA" dirty="0"/>
              <a:t>Completed public liability claim form</a:t>
            </a:r>
          </a:p>
          <a:p>
            <a:endParaRPr lang="en-ZA" dirty="0"/>
          </a:p>
          <a:p>
            <a:pPr marL="0" indent="0">
              <a:buNone/>
            </a:pPr>
            <a:endParaRPr lang="en-ZA" dirty="0">
              <a:latin typeface="+mj-lt"/>
            </a:endParaRPr>
          </a:p>
          <a:p>
            <a:endParaRPr lang="en-ZA" dirty="0"/>
          </a:p>
          <a:p>
            <a:endParaRPr lang="en-ZA" dirty="0"/>
          </a:p>
        </p:txBody>
      </p:sp>
      <p:pic>
        <p:nvPicPr>
          <p:cNvPr id="4" name="Picture 3" descr="Description: Description: Description: Description: Description: 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9975" y="6496050"/>
            <a:ext cx="1724025" cy="361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615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0FB35-5737-4387-8101-4E10BC97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Payments</a:t>
            </a:r>
            <a:endParaRPr lang="en-N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E9A8F-0195-414F-979B-FBF91C2EAF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525963"/>
          </a:xfrm>
        </p:spPr>
        <p:txBody>
          <a:bodyPr/>
          <a:lstStyle/>
          <a:p>
            <a:r>
              <a:rPr lang="en-US" dirty="0"/>
              <a:t>A bank confirmation letter not older than 3 months if preferred banking details differ from debit order account or for cash policies.</a:t>
            </a:r>
          </a:p>
          <a:p>
            <a:r>
              <a:rPr lang="en-US" dirty="0"/>
              <a:t>Salvage should be submitted to OMSIC before any payment may can be done (OMSIC only picks up large salvage items)</a:t>
            </a:r>
            <a:endParaRPr lang="en-NA" dirty="0"/>
          </a:p>
        </p:txBody>
      </p:sp>
    </p:spTree>
    <p:extLst>
      <p:ext uri="{BB962C8B-B14F-4D97-AF65-F5344CB8AC3E}">
        <p14:creationId xmlns:p14="http://schemas.microsoft.com/office/powerpoint/2010/main" val="1224013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FC9BF5F8F3F443AA34E27BC53C5733" ma:contentTypeVersion="14" ma:contentTypeDescription="Create a new document." ma:contentTypeScope="" ma:versionID="c07474050c25de141598dc4769d9b0fb">
  <xsd:schema xmlns:xsd="http://www.w3.org/2001/XMLSchema" xmlns:xs="http://www.w3.org/2001/XMLSchema" xmlns:p="http://schemas.microsoft.com/office/2006/metadata/properties" xmlns:ns2="ab7aa202-aa56-4acf-b76d-c2557ebdbdb5" xmlns:ns3="e66fbdd0-a861-48c0-b2a4-f8723b86074d" targetNamespace="http://schemas.microsoft.com/office/2006/metadata/properties" ma:root="true" ma:fieldsID="f6a0cec1578536941e22680365fbe78f" ns2:_="" ns3:_="">
    <xsd:import namespace="ab7aa202-aa56-4acf-b76d-c2557ebdbdb5"/>
    <xsd:import namespace="e66fbdd0-a861-48c0-b2a4-f8723b8607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7aa202-aa56-4acf-b76d-c2557ebdbd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65548fe-7e2f-4574-bbf1-ecb034c8aa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6fbdd0-a861-48c0-b2a4-f8723b86074d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9635a9f1-2207-4505-9fb4-7bba36c86cbd}" ma:internalName="TaxCatchAll" ma:showField="CatchAllData" ma:web="e66fbdd0-a861-48c0-b2a4-f8723b8607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6fbdd0-a861-48c0-b2a4-f8723b86074d" xsi:nil="true"/>
    <lcf76f155ced4ddcb4097134ff3c332f xmlns="ab7aa202-aa56-4acf-b76d-c2557ebdbdb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9B93E89-3AEC-48DD-B40D-8A82AF347A87}"/>
</file>

<file path=customXml/itemProps2.xml><?xml version="1.0" encoding="utf-8"?>
<ds:datastoreItem xmlns:ds="http://schemas.openxmlformats.org/officeDocument/2006/customXml" ds:itemID="{89D49CB9-7387-4867-BE17-5E46595EAB07}"/>
</file>

<file path=customXml/itemProps3.xml><?xml version="1.0" encoding="utf-8"?>
<ds:datastoreItem xmlns:ds="http://schemas.openxmlformats.org/officeDocument/2006/customXml" ds:itemID="{DBFC44DF-1E5B-47AA-AEAE-AC12402F256D}"/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994</TotalTime>
  <Words>214</Words>
  <Application>Microsoft Office PowerPoint</Application>
  <PresentationFormat>On-screen Show (4:3)</PresentationFormat>
  <Paragraphs>39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DOCUMENTS REQUIRED ON CLAIMS</vt:lpstr>
      <vt:lpstr>Motor Claims</vt:lpstr>
      <vt:lpstr>Windscreen claims</vt:lpstr>
      <vt:lpstr>Non-Motor Claims</vt:lpstr>
      <vt:lpstr>Motor liability claims</vt:lpstr>
      <vt:lpstr>Non-Motor liability claims</vt:lpstr>
      <vt:lpstr>Payments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DOCUMENTS REQUIRED ON CLAIMS</dc:title>
  <dc:creator>Karipata Oscarline</dc:creator>
  <cp:lastModifiedBy>Monika Aihonya</cp:lastModifiedBy>
  <cp:revision>16</cp:revision>
  <dcterms:created xsi:type="dcterms:W3CDTF">2018-04-03T14:24:01Z</dcterms:created>
  <dcterms:modified xsi:type="dcterms:W3CDTF">2024-06-12T07:22:23Z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0x010100EFFC9BF5F8F3F443AA34E27BC53C5733</vt:lpwstr>
  </property>
</Properties>
</file>